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4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8775986"/>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09 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10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Оңтүстік-батыстан жел соғады, күші 7-12 м/с, күндіз екпіні 15 м/с. Ауа температурасы түнде 16-18, күндіз 27-29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11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14-16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0409797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25724</TotalTime>
  <Words>561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5228</cp:revision>
  <cp:lastPrinted>2021-07-01T03:56:27Z</cp:lastPrinted>
  <dcterms:created xsi:type="dcterms:W3CDTF">2018-03-27T06:03:00Z</dcterms:created>
  <dcterms:modified xsi:type="dcterms:W3CDTF">2026-06-09T07:57:49Z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